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C004F-BDA9-4D73-9B1C-4DA5803C5237}" type="datetimeFigureOut">
              <a:rPr kumimoji="1" lang="ja-JP" altLang="en-US" smtClean="0"/>
              <a:pPr/>
              <a:t>2016/2/23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6310-170C-4EFD-88D7-0EEA0D08A43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285477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C004F-BDA9-4D73-9B1C-4DA5803C5237}" type="datetimeFigureOut">
              <a:rPr kumimoji="1" lang="ja-JP" altLang="en-US" smtClean="0"/>
              <a:pPr/>
              <a:t>2016/2/23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6310-170C-4EFD-88D7-0EEA0D08A43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54903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C004F-BDA9-4D73-9B1C-4DA5803C5237}" type="datetimeFigureOut">
              <a:rPr kumimoji="1" lang="ja-JP" altLang="en-US" smtClean="0"/>
              <a:pPr/>
              <a:t>2016/2/23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6310-170C-4EFD-88D7-0EEA0D08A43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87788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C004F-BDA9-4D73-9B1C-4DA5803C5237}" type="datetimeFigureOut">
              <a:rPr kumimoji="1" lang="ja-JP" altLang="en-US" smtClean="0"/>
              <a:pPr/>
              <a:t>2016/2/23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6310-170C-4EFD-88D7-0EEA0D08A43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350487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C004F-BDA9-4D73-9B1C-4DA5803C5237}" type="datetimeFigureOut">
              <a:rPr kumimoji="1" lang="ja-JP" altLang="en-US" smtClean="0"/>
              <a:pPr/>
              <a:t>2016/2/23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6310-170C-4EFD-88D7-0EEA0D08A43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109093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C004F-BDA9-4D73-9B1C-4DA5803C5237}" type="datetimeFigureOut">
              <a:rPr kumimoji="1" lang="ja-JP" altLang="en-US" smtClean="0"/>
              <a:pPr/>
              <a:t>2016/2/23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6310-170C-4EFD-88D7-0EEA0D08A43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06849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C004F-BDA9-4D73-9B1C-4DA5803C5237}" type="datetimeFigureOut">
              <a:rPr kumimoji="1" lang="ja-JP" altLang="en-US" smtClean="0"/>
              <a:pPr/>
              <a:t>2016/2/23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6310-170C-4EFD-88D7-0EEA0D08A43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8027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C004F-BDA9-4D73-9B1C-4DA5803C5237}" type="datetimeFigureOut">
              <a:rPr kumimoji="1" lang="ja-JP" altLang="en-US" smtClean="0"/>
              <a:pPr/>
              <a:t>2016/2/23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6310-170C-4EFD-88D7-0EEA0D08A43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80919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C004F-BDA9-4D73-9B1C-4DA5803C5237}" type="datetimeFigureOut">
              <a:rPr kumimoji="1" lang="ja-JP" altLang="en-US" smtClean="0"/>
              <a:pPr/>
              <a:t>2016/2/23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6310-170C-4EFD-88D7-0EEA0D08A43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88635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C004F-BDA9-4D73-9B1C-4DA5803C5237}" type="datetimeFigureOut">
              <a:rPr kumimoji="1" lang="ja-JP" altLang="en-US" smtClean="0"/>
              <a:pPr/>
              <a:t>2016/2/23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6310-170C-4EFD-88D7-0EEA0D08A43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014761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C004F-BDA9-4D73-9B1C-4DA5803C5237}" type="datetimeFigureOut">
              <a:rPr kumimoji="1" lang="ja-JP" altLang="en-US" smtClean="0"/>
              <a:pPr/>
              <a:t>2016/2/23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6310-170C-4EFD-88D7-0EEA0D08A43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91249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C004F-BDA9-4D73-9B1C-4DA5803C5237}" type="datetimeFigureOut">
              <a:rPr kumimoji="1" lang="ja-JP" altLang="en-US" smtClean="0"/>
              <a:pPr/>
              <a:t>2016/2/23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E6310-170C-4EFD-88D7-0EEA0D08A43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771486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00399" y="188640"/>
            <a:ext cx="7355978" cy="432048"/>
          </a:xfrm>
        </p:spPr>
        <p:txBody>
          <a:bodyPr>
            <a:noAutofit/>
          </a:bodyPr>
          <a:lstStyle/>
          <a:p>
            <a:r>
              <a:rPr kumimoji="1" lang="ja-JP" altLang="en-US" sz="3200" dirty="0" smtClean="0"/>
              <a:t>採尿方法        </a:t>
            </a:r>
            <a:r>
              <a:rPr lang="en-US" altLang="ja-JP" sz="3200" dirty="0" smtClean="0"/>
              <a:t> How to take  urine 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427984" y="4065956"/>
            <a:ext cx="2232248" cy="2336231"/>
          </a:xfrm>
        </p:spPr>
        <p:txBody>
          <a:bodyPr>
            <a:normAutofit/>
          </a:bodyPr>
          <a:lstStyle/>
          <a:p>
            <a:r>
              <a:rPr lang="en-US" altLang="ja-JP" sz="2000" dirty="0">
                <a:solidFill>
                  <a:schemeClr val="tx1"/>
                </a:solidFill>
              </a:rPr>
              <a:t>4</a:t>
            </a:r>
            <a:r>
              <a:rPr lang="ja-JP" altLang="en-US" sz="2000" dirty="0" smtClean="0">
                <a:solidFill>
                  <a:schemeClr val="tx1"/>
                </a:solidFill>
              </a:rPr>
              <a:t>） 提出用袋に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</a:rPr>
              <a:t>氏名を記入し提出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en-US" altLang="ja-JP" sz="2000" dirty="0" smtClean="0">
                <a:solidFill>
                  <a:schemeClr val="tx1"/>
                </a:solidFill>
              </a:rPr>
              <a:t> </a:t>
            </a:r>
            <a:r>
              <a:rPr lang="en-US" altLang="ja-JP" sz="2000" dirty="0">
                <a:solidFill>
                  <a:schemeClr val="tx1"/>
                </a:solidFill>
              </a:rPr>
              <a:t>W</a:t>
            </a:r>
            <a:r>
              <a:rPr lang="en-US" altLang="ja-JP" sz="2000" dirty="0" smtClean="0">
                <a:solidFill>
                  <a:schemeClr val="tx1"/>
                </a:solidFill>
              </a:rPr>
              <a:t>rite  your name on the bag.</a:t>
            </a:r>
          </a:p>
          <a:p>
            <a:endParaRPr lang="en-US" altLang="ja-JP" sz="2000" dirty="0" smtClean="0">
              <a:solidFill>
                <a:schemeClr val="tx1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7985" y="4301161"/>
            <a:ext cx="1512168" cy="2016224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42213" y="4101006"/>
            <a:ext cx="1512168" cy="201622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90685" y="788742"/>
            <a:ext cx="1543889" cy="1157916"/>
          </a:xfrm>
          <a:prstGeom prst="rect">
            <a:avLst/>
          </a:prstGeom>
        </p:spPr>
      </p:pic>
      <p:sp>
        <p:nvSpPr>
          <p:cNvPr id="10" name="サブタイトル 2"/>
          <p:cNvSpPr txBox="1">
            <a:spLocks/>
          </p:cNvSpPr>
          <p:nvPr/>
        </p:nvSpPr>
        <p:spPr>
          <a:xfrm>
            <a:off x="4254381" y="958295"/>
            <a:ext cx="2653604" cy="30342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000" dirty="0" smtClean="0">
                <a:solidFill>
                  <a:schemeClr val="tx1"/>
                </a:solidFill>
              </a:rPr>
              <a:t>2</a:t>
            </a:r>
            <a:r>
              <a:rPr lang="ja-JP" altLang="en-US" sz="2000" dirty="0" smtClean="0">
                <a:solidFill>
                  <a:schemeClr val="tx1"/>
                </a:solidFill>
              </a:rPr>
              <a:t>） 採尿容器の腹を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</a:rPr>
              <a:t>押さえ、採尿カップの尿を吸い上げる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en-US" altLang="ja-JP" sz="2000" dirty="0" smtClean="0">
                <a:solidFill>
                  <a:schemeClr val="tx1"/>
                </a:solidFill>
              </a:rPr>
              <a:t>Pushing the side of  the bottle,</a:t>
            </a:r>
          </a:p>
          <a:p>
            <a:r>
              <a:rPr lang="en-US" altLang="ja-JP" sz="2000" dirty="0" smtClean="0">
                <a:solidFill>
                  <a:schemeClr val="tx1"/>
                </a:solidFill>
              </a:rPr>
              <a:t>pump up urine from the cup by a bottle.</a:t>
            </a:r>
          </a:p>
        </p:txBody>
      </p:sp>
      <p:sp>
        <p:nvSpPr>
          <p:cNvPr id="12" name="サブタイトル 2"/>
          <p:cNvSpPr txBox="1">
            <a:spLocks/>
          </p:cNvSpPr>
          <p:nvPr/>
        </p:nvSpPr>
        <p:spPr>
          <a:xfrm>
            <a:off x="251520" y="3823041"/>
            <a:ext cx="2286356" cy="24790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000" dirty="0">
                <a:solidFill>
                  <a:schemeClr val="tx1"/>
                </a:solidFill>
              </a:rPr>
              <a:t>3</a:t>
            </a:r>
            <a:r>
              <a:rPr lang="ja-JP" altLang="en-US" sz="2200" dirty="0" smtClean="0">
                <a:solidFill>
                  <a:schemeClr val="tx1"/>
                </a:solidFill>
              </a:rPr>
              <a:t>）</a:t>
            </a:r>
            <a:r>
              <a:rPr lang="en-US" altLang="ja-JP" sz="2200" dirty="0">
                <a:solidFill>
                  <a:schemeClr val="tx1"/>
                </a:solidFill>
              </a:rPr>
              <a:t> </a:t>
            </a:r>
            <a:r>
              <a:rPr lang="ja-JP" altLang="en-US" sz="2200" dirty="0" smtClean="0">
                <a:solidFill>
                  <a:schemeClr val="tx1"/>
                </a:solidFill>
              </a:rPr>
              <a:t>線のところまで　　吸い上げ、容器のふたを閉める</a:t>
            </a:r>
            <a:endParaRPr lang="en-US" altLang="ja-JP" sz="2200" dirty="0">
              <a:solidFill>
                <a:schemeClr val="tx1"/>
              </a:solidFill>
            </a:endParaRPr>
          </a:p>
          <a:p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en-US" altLang="ja-JP" sz="2000" dirty="0">
                <a:solidFill>
                  <a:schemeClr val="tx1"/>
                </a:solidFill>
              </a:rPr>
              <a:t>F</a:t>
            </a:r>
            <a:r>
              <a:rPr lang="en-US" altLang="ja-JP" sz="2000" dirty="0" smtClean="0">
                <a:solidFill>
                  <a:schemeClr val="tx1"/>
                </a:solidFill>
              </a:rPr>
              <a:t>ill the bottle to a marker line, and screw the cap </a:t>
            </a:r>
          </a:p>
          <a:p>
            <a:r>
              <a:rPr lang="en-US" altLang="ja-JP" sz="2000" dirty="0" smtClean="0">
                <a:solidFill>
                  <a:schemeClr val="tx1"/>
                </a:solidFill>
              </a:rPr>
              <a:t>back on.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3" name="サブタイトル 2"/>
          <p:cNvSpPr txBox="1">
            <a:spLocks/>
          </p:cNvSpPr>
          <p:nvPr/>
        </p:nvSpPr>
        <p:spPr>
          <a:xfrm>
            <a:off x="107504" y="977014"/>
            <a:ext cx="2952328" cy="1498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000" dirty="0">
                <a:solidFill>
                  <a:schemeClr val="tx1"/>
                </a:solidFill>
              </a:rPr>
              <a:t>1</a:t>
            </a:r>
            <a:r>
              <a:rPr lang="ja-JP" altLang="en-US" sz="2000" dirty="0" smtClean="0">
                <a:solidFill>
                  <a:schemeClr val="tx1"/>
                </a:solidFill>
              </a:rPr>
              <a:t>） 採尿カップに尿を取る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en-US" altLang="ja-JP" sz="2000" dirty="0" smtClean="0">
                <a:solidFill>
                  <a:schemeClr val="tx1"/>
                </a:solidFill>
              </a:rPr>
              <a:t> Take urine in a</a:t>
            </a:r>
          </a:p>
          <a:p>
            <a:r>
              <a:rPr lang="en-US" altLang="ja-JP" sz="2000" dirty="0" smtClean="0">
                <a:solidFill>
                  <a:schemeClr val="tx1"/>
                </a:solidFill>
              </a:rPr>
              <a:t>test cup. </a:t>
            </a: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endParaRPr lang="en-US" altLang="ja-JP" sz="2000" dirty="0" smtClean="0">
              <a:solidFill>
                <a:schemeClr val="tx1"/>
              </a:solidFill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50314" y="1518613"/>
            <a:ext cx="1152128" cy="1536171"/>
          </a:xfrm>
          <a:prstGeom prst="rect">
            <a:avLst/>
          </a:prstGeom>
        </p:spPr>
      </p:pic>
      <p:sp>
        <p:nvSpPr>
          <p:cNvPr id="4" name="円/楕円 3"/>
          <p:cNvSpPr/>
          <p:nvPr/>
        </p:nvSpPr>
        <p:spPr>
          <a:xfrm>
            <a:off x="7359391" y="4829151"/>
            <a:ext cx="648072" cy="5599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pic>
        <p:nvPicPr>
          <p:cNvPr id="1027" name="Picture 3" descr="C:\Users\USER\AppData\Local\Microsoft\Windows\Temporary Internet Files\Content.IE5\IWRJT86D\__ (1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12485" y="2109784"/>
            <a:ext cx="1485157" cy="1980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テキスト ボックス 14"/>
          <p:cNvSpPr txBox="1"/>
          <p:nvPr/>
        </p:nvSpPr>
        <p:spPr>
          <a:xfrm>
            <a:off x="8100392" y="260648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別紙２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812742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84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採尿方法         How to take  urine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採尿方法</dc:title>
  <dc:creator>USER</dc:creator>
  <cp:lastModifiedBy>takayama</cp:lastModifiedBy>
  <cp:revision>23</cp:revision>
  <cp:lastPrinted>2013-08-22T03:29:16Z</cp:lastPrinted>
  <dcterms:created xsi:type="dcterms:W3CDTF">2013-07-26T05:46:45Z</dcterms:created>
  <dcterms:modified xsi:type="dcterms:W3CDTF">2016-02-23T00:12:21Z</dcterms:modified>
</cp:coreProperties>
</file>